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88" r:id="rId4"/>
    <p:sldId id="291" r:id="rId5"/>
    <p:sldId id="281" r:id="rId6"/>
    <p:sldId id="292" r:id="rId7"/>
    <p:sldId id="283" r:id="rId8"/>
    <p:sldId id="293" r:id="rId9"/>
    <p:sldId id="290" r:id="rId10"/>
    <p:sldId id="289" r:id="rId11"/>
    <p:sldId id="2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8" autoAdjust="0"/>
    <p:restoredTop sz="93344" autoAdjust="0"/>
  </p:normalViewPr>
  <p:slideViewPr>
    <p:cSldViewPr>
      <p:cViewPr varScale="1">
        <p:scale>
          <a:sx n="88" d="100"/>
          <a:sy n="88" d="100"/>
        </p:scale>
        <p:origin x="355" y="6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5538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711191-9F02-472B-8C47-55AB8F7CA40C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33B9C5-5BF1-42DF-A23B-57372443628F}">
      <dgm:prSet phldrT="[Text]"/>
      <dgm:spPr/>
      <dgm:t>
        <a:bodyPr/>
        <a:lstStyle/>
        <a:p>
          <a:r>
            <a:rPr lang="en-US" dirty="0" smtClean="0"/>
            <a:t>Data Scraping</a:t>
          </a:r>
        </a:p>
        <a:p>
          <a:r>
            <a:rPr lang="en-US" dirty="0" smtClean="0"/>
            <a:t>Sep’19</a:t>
          </a:r>
          <a:endParaRPr lang="en-US" dirty="0"/>
        </a:p>
      </dgm:t>
    </dgm:pt>
    <dgm:pt modelId="{1ACC4961-9315-424B-AFBF-CAD27A619405}" type="parTrans" cxnId="{6925634C-5ABA-4D89-A539-AAF09DD887F0}">
      <dgm:prSet/>
      <dgm:spPr/>
      <dgm:t>
        <a:bodyPr/>
        <a:lstStyle/>
        <a:p>
          <a:endParaRPr lang="en-US"/>
        </a:p>
      </dgm:t>
    </dgm:pt>
    <dgm:pt modelId="{D5AD942F-5C64-4CDC-9C7B-FFD14AA2899E}" type="sibTrans" cxnId="{6925634C-5ABA-4D89-A539-AAF09DD887F0}">
      <dgm:prSet/>
      <dgm:spPr/>
      <dgm:t>
        <a:bodyPr/>
        <a:lstStyle/>
        <a:p>
          <a:endParaRPr lang="en-US"/>
        </a:p>
      </dgm:t>
    </dgm:pt>
    <dgm:pt modelId="{2ABCDB0E-1355-4A7A-9157-39C96C650D97}">
      <dgm:prSet phldrT="[Text]"/>
      <dgm:spPr/>
      <dgm:t>
        <a:bodyPr/>
        <a:lstStyle/>
        <a:p>
          <a:r>
            <a:rPr lang="en-US" dirty="0" smtClean="0"/>
            <a:t>Model Training</a:t>
          </a:r>
        </a:p>
        <a:p>
          <a:r>
            <a:rPr lang="en-US" dirty="0" smtClean="0"/>
            <a:t>Jan’20 – Feb’20</a:t>
          </a:r>
          <a:endParaRPr lang="en-US" dirty="0"/>
        </a:p>
      </dgm:t>
    </dgm:pt>
    <dgm:pt modelId="{1F1DF0A6-9D19-4E17-9FC7-66A8FF3FB449}" type="parTrans" cxnId="{17847987-C370-4BDD-B6F7-FA8887B9B58D}">
      <dgm:prSet/>
      <dgm:spPr/>
      <dgm:t>
        <a:bodyPr/>
        <a:lstStyle/>
        <a:p>
          <a:endParaRPr lang="en-US"/>
        </a:p>
      </dgm:t>
    </dgm:pt>
    <dgm:pt modelId="{E1A4FE65-E9C0-4AFC-8203-53A068103933}" type="sibTrans" cxnId="{17847987-C370-4BDD-B6F7-FA8887B9B58D}">
      <dgm:prSet/>
      <dgm:spPr/>
      <dgm:t>
        <a:bodyPr/>
        <a:lstStyle/>
        <a:p>
          <a:endParaRPr lang="en-US"/>
        </a:p>
      </dgm:t>
    </dgm:pt>
    <dgm:pt modelId="{D327AD0A-0FD5-439D-89FE-15098EFFA0FF}">
      <dgm:prSet phldrT="[Text]"/>
      <dgm:spPr/>
      <dgm:t>
        <a:bodyPr/>
        <a:lstStyle/>
        <a:p>
          <a:r>
            <a:rPr lang="en-US" dirty="0" smtClean="0"/>
            <a:t>3D Visualization</a:t>
          </a:r>
        </a:p>
        <a:p>
          <a:r>
            <a:rPr lang="en-US" dirty="0" smtClean="0"/>
            <a:t>Mar’20 – Apr’20</a:t>
          </a:r>
          <a:endParaRPr lang="en-US" dirty="0"/>
        </a:p>
      </dgm:t>
    </dgm:pt>
    <dgm:pt modelId="{A1C29BB4-B0A6-4101-96B7-972A96E6E5A7}" type="parTrans" cxnId="{8267465C-9D48-4799-B91C-F5D4D3EA9FC7}">
      <dgm:prSet/>
      <dgm:spPr/>
      <dgm:t>
        <a:bodyPr/>
        <a:lstStyle/>
        <a:p>
          <a:endParaRPr lang="en-US"/>
        </a:p>
      </dgm:t>
    </dgm:pt>
    <dgm:pt modelId="{F6438177-0D9F-4B0A-B09D-145209D672B3}" type="sibTrans" cxnId="{8267465C-9D48-4799-B91C-F5D4D3EA9FC7}">
      <dgm:prSet/>
      <dgm:spPr>
        <a:noFill/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36FF6E9C-A296-4DC0-B1DE-C23573B6F530}">
      <dgm:prSet/>
      <dgm:spPr/>
      <dgm:t>
        <a:bodyPr/>
        <a:lstStyle/>
        <a:p>
          <a:r>
            <a:rPr lang="en-US" dirty="0" smtClean="0"/>
            <a:t>Data Preprocessing</a:t>
          </a:r>
        </a:p>
        <a:p>
          <a:r>
            <a:rPr lang="en-US" dirty="0" smtClean="0"/>
            <a:t>Oct’19</a:t>
          </a:r>
          <a:endParaRPr lang="en-US" dirty="0"/>
        </a:p>
      </dgm:t>
    </dgm:pt>
    <dgm:pt modelId="{42D319E0-3C59-4A37-8B3B-01BDC371E20A}" type="parTrans" cxnId="{A4A474EB-6E69-4886-8840-1159881D6DF1}">
      <dgm:prSet/>
      <dgm:spPr/>
      <dgm:t>
        <a:bodyPr/>
        <a:lstStyle/>
        <a:p>
          <a:endParaRPr lang="en-US"/>
        </a:p>
      </dgm:t>
    </dgm:pt>
    <dgm:pt modelId="{21E6CF89-04BA-4DCE-BAA2-68C12870FDCF}" type="sibTrans" cxnId="{A4A474EB-6E69-4886-8840-1159881D6DF1}">
      <dgm:prSet/>
      <dgm:spPr/>
      <dgm:t>
        <a:bodyPr/>
        <a:lstStyle/>
        <a:p>
          <a:endParaRPr lang="en-US"/>
        </a:p>
      </dgm:t>
    </dgm:pt>
    <dgm:pt modelId="{0449E321-A258-4F59-B06A-75E5C66D6D9A}">
      <dgm:prSet/>
      <dgm:spPr/>
      <dgm:t>
        <a:bodyPr/>
        <a:lstStyle/>
        <a:p>
          <a:r>
            <a:rPr lang="en-US" dirty="0" smtClean="0"/>
            <a:t>Algorithm for Segmentation</a:t>
          </a:r>
        </a:p>
        <a:p>
          <a:r>
            <a:rPr lang="en-US" dirty="0" smtClean="0"/>
            <a:t>Nov’19 – Dec ‘19</a:t>
          </a:r>
          <a:endParaRPr lang="en-US" dirty="0"/>
        </a:p>
      </dgm:t>
    </dgm:pt>
    <dgm:pt modelId="{DE2D1B36-77B7-44D3-AD0E-E4774C16A052}" type="parTrans" cxnId="{321EB8DC-722B-4AE6-86F1-1084B794146F}">
      <dgm:prSet/>
      <dgm:spPr/>
      <dgm:t>
        <a:bodyPr/>
        <a:lstStyle/>
        <a:p>
          <a:endParaRPr lang="en-US"/>
        </a:p>
      </dgm:t>
    </dgm:pt>
    <dgm:pt modelId="{8DD06BB2-60B3-432F-AD1D-5EFDD31DCE31}" type="sibTrans" cxnId="{321EB8DC-722B-4AE6-86F1-1084B794146F}">
      <dgm:prSet/>
      <dgm:spPr/>
      <dgm:t>
        <a:bodyPr/>
        <a:lstStyle/>
        <a:p>
          <a:endParaRPr lang="en-US"/>
        </a:p>
      </dgm:t>
    </dgm:pt>
    <dgm:pt modelId="{3CBC395A-0ED6-4F40-93DF-E88228D8F34C}" type="pres">
      <dgm:prSet presAssocID="{83711191-9F02-472B-8C47-55AB8F7CA40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BC3376-ACFC-4CA8-BF61-54A648434BAC}" type="pres">
      <dgm:prSet presAssocID="{1B33B9C5-5BF1-42DF-A23B-57372443628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D0744-0895-4DA1-9DE2-F9CDBC826BE1}" type="pres">
      <dgm:prSet presAssocID="{D5AD942F-5C64-4CDC-9C7B-FFD14AA2899E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E2D1280-B085-4136-BDCD-25CAB875F474}" type="pres">
      <dgm:prSet presAssocID="{D5AD942F-5C64-4CDC-9C7B-FFD14AA2899E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F8CEE29-60FD-4F00-A07D-F50BFD2557F6}" type="pres">
      <dgm:prSet presAssocID="{36FF6E9C-A296-4DC0-B1DE-C23573B6F53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C9336-3AAC-47AD-9275-2E4758F180EE}" type="pres">
      <dgm:prSet presAssocID="{21E6CF89-04BA-4DCE-BAA2-68C12870FDCF}" presName="sibTrans" presStyleLbl="sibTrans2D1" presStyleIdx="1" presStyleCnt="5"/>
      <dgm:spPr/>
      <dgm:t>
        <a:bodyPr/>
        <a:lstStyle/>
        <a:p>
          <a:endParaRPr lang="en-US"/>
        </a:p>
      </dgm:t>
    </dgm:pt>
    <dgm:pt modelId="{C22A2C18-5973-4362-87DD-B8C0CF408CA1}" type="pres">
      <dgm:prSet presAssocID="{21E6CF89-04BA-4DCE-BAA2-68C12870FDCF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C1076B8-9A06-4305-AEEA-4D7207E71526}" type="pres">
      <dgm:prSet presAssocID="{0449E321-A258-4F59-B06A-75E5C66D6D9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E27426-F264-4572-97D5-29284158DD1B}" type="pres">
      <dgm:prSet presAssocID="{8DD06BB2-60B3-432F-AD1D-5EFDD31DCE3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393E7DE-EE6F-41A5-AA16-F9AB1E273DFA}" type="pres">
      <dgm:prSet presAssocID="{8DD06BB2-60B3-432F-AD1D-5EFDD31DCE3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AB6810D-2E54-438E-96FC-380F8841767B}" type="pres">
      <dgm:prSet presAssocID="{2ABCDB0E-1355-4A7A-9157-39C96C650D9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123582-656F-406B-9D6A-C59DF206C8A2}" type="pres">
      <dgm:prSet presAssocID="{E1A4FE65-E9C0-4AFC-8203-53A06810393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113BFCE4-D087-4745-9395-975C456D2359}" type="pres">
      <dgm:prSet presAssocID="{E1A4FE65-E9C0-4AFC-8203-53A06810393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9C89C110-FE8D-4CFD-901A-497AA8E158B4}" type="pres">
      <dgm:prSet presAssocID="{D327AD0A-0FD5-439D-89FE-15098EFFA0F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9C3647-99BE-4C79-A672-78DA60867704}" type="pres">
      <dgm:prSet presAssocID="{F6438177-0D9F-4B0A-B09D-145209D672B3}" presName="sibTrans" presStyleLbl="sibTrans2D1" presStyleIdx="4" presStyleCnt="5"/>
      <dgm:spPr/>
      <dgm:t>
        <a:bodyPr/>
        <a:lstStyle/>
        <a:p>
          <a:endParaRPr lang="en-US"/>
        </a:p>
      </dgm:t>
    </dgm:pt>
    <dgm:pt modelId="{83C06084-9967-43B4-BF99-33225C9F5B0C}" type="pres">
      <dgm:prSet presAssocID="{F6438177-0D9F-4B0A-B09D-145209D672B3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321EB8DC-722B-4AE6-86F1-1084B794146F}" srcId="{83711191-9F02-472B-8C47-55AB8F7CA40C}" destId="{0449E321-A258-4F59-B06A-75E5C66D6D9A}" srcOrd="2" destOrd="0" parTransId="{DE2D1B36-77B7-44D3-AD0E-E4774C16A052}" sibTransId="{8DD06BB2-60B3-432F-AD1D-5EFDD31DCE31}"/>
    <dgm:cxn modelId="{152BC131-7A57-4CCF-B117-46D22E177AA1}" type="presOf" srcId="{2ABCDB0E-1355-4A7A-9157-39C96C650D97}" destId="{4AB6810D-2E54-438E-96FC-380F8841767B}" srcOrd="0" destOrd="0" presId="urn:microsoft.com/office/officeart/2005/8/layout/cycle7"/>
    <dgm:cxn modelId="{F0EFDDB8-EE58-41EA-B1F0-F2677579CFC8}" type="presOf" srcId="{0449E321-A258-4F59-B06A-75E5C66D6D9A}" destId="{1C1076B8-9A06-4305-AEEA-4D7207E71526}" srcOrd="0" destOrd="0" presId="urn:microsoft.com/office/officeart/2005/8/layout/cycle7"/>
    <dgm:cxn modelId="{8158B80B-D479-43BA-B97B-FCD1D6E45106}" type="presOf" srcId="{1B33B9C5-5BF1-42DF-A23B-57372443628F}" destId="{5FBC3376-ACFC-4CA8-BF61-54A648434BAC}" srcOrd="0" destOrd="0" presId="urn:microsoft.com/office/officeart/2005/8/layout/cycle7"/>
    <dgm:cxn modelId="{3FEF22A8-8B8A-4C4E-B13B-61B468644AF5}" type="presOf" srcId="{8DD06BB2-60B3-432F-AD1D-5EFDD31DCE31}" destId="{3BE27426-F264-4572-97D5-29284158DD1B}" srcOrd="0" destOrd="0" presId="urn:microsoft.com/office/officeart/2005/8/layout/cycle7"/>
    <dgm:cxn modelId="{4E0C47F9-DFF8-49E2-AE98-BD1BB8FE41EC}" type="presOf" srcId="{21E6CF89-04BA-4DCE-BAA2-68C12870FDCF}" destId="{C22A2C18-5973-4362-87DD-B8C0CF408CA1}" srcOrd="1" destOrd="0" presId="urn:microsoft.com/office/officeart/2005/8/layout/cycle7"/>
    <dgm:cxn modelId="{8267465C-9D48-4799-B91C-F5D4D3EA9FC7}" srcId="{83711191-9F02-472B-8C47-55AB8F7CA40C}" destId="{D327AD0A-0FD5-439D-89FE-15098EFFA0FF}" srcOrd="4" destOrd="0" parTransId="{A1C29BB4-B0A6-4101-96B7-972A96E6E5A7}" sibTransId="{F6438177-0D9F-4B0A-B09D-145209D672B3}"/>
    <dgm:cxn modelId="{CF15CEB2-9C4B-4A15-9E8E-55213FB03AE2}" type="presOf" srcId="{D5AD942F-5C64-4CDC-9C7B-FFD14AA2899E}" destId="{4C0D0744-0895-4DA1-9DE2-F9CDBC826BE1}" srcOrd="0" destOrd="0" presId="urn:microsoft.com/office/officeart/2005/8/layout/cycle7"/>
    <dgm:cxn modelId="{5E2B1610-42C5-45A0-9C38-30488E5343D2}" type="presOf" srcId="{D5AD942F-5C64-4CDC-9C7B-FFD14AA2899E}" destId="{6E2D1280-B085-4136-BDCD-25CAB875F474}" srcOrd="1" destOrd="0" presId="urn:microsoft.com/office/officeart/2005/8/layout/cycle7"/>
    <dgm:cxn modelId="{9EB27A43-6D17-4CC1-BF20-7119D822D028}" type="presOf" srcId="{8DD06BB2-60B3-432F-AD1D-5EFDD31DCE31}" destId="{6393E7DE-EE6F-41A5-AA16-F9AB1E273DFA}" srcOrd="1" destOrd="0" presId="urn:microsoft.com/office/officeart/2005/8/layout/cycle7"/>
    <dgm:cxn modelId="{17847987-C370-4BDD-B6F7-FA8887B9B58D}" srcId="{83711191-9F02-472B-8C47-55AB8F7CA40C}" destId="{2ABCDB0E-1355-4A7A-9157-39C96C650D97}" srcOrd="3" destOrd="0" parTransId="{1F1DF0A6-9D19-4E17-9FC7-66A8FF3FB449}" sibTransId="{E1A4FE65-E9C0-4AFC-8203-53A068103933}"/>
    <dgm:cxn modelId="{7F157432-2D19-4B5E-A7F7-B099885A349F}" type="presOf" srcId="{D327AD0A-0FD5-439D-89FE-15098EFFA0FF}" destId="{9C89C110-FE8D-4CFD-901A-497AA8E158B4}" srcOrd="0" destOrd="0" presId="urn:microsoft.com/office/officeart/2005/8/layout/cycle7"/>
    <dgm:cxn modelId="{90E4E58B-C2DA-466E-A3DE-3E7E6A746685}" type="presOf" srcId="{83711191-9F02-472B-8C47-55AB8F7CA40C}" destId="{3CBC395A-0ED6-4F40-93DF-E88228D8F34C}" srcOrd="0" destOrd="0" presId="urn:microsoft.com/office/officeart/2005/8/layout/cycle7"/>
    <dgm:cxn modelId="{77CE2B2A-E09B-4D1D-BB7D-776C8BEB24C2}" type="presOf" srcId="{36FF6E9C-A296-4DC0-B1DE-C23573B6F530}" destId="{DF8CEE29-60FD-4F00-A07D-F50BFD2557F6}" srcOrd="0" destOrd="0" presId="urn:microsoft.com/office/officeart/2005/8/layout/cycle7"/>
    <dgm:cxn modelId="{A4A474EB-6E69-4886-8840-1159881D6DF1}" srcId="{83711191-9F02-472B-8C47-55AB8F7CA40C}" destId="{36FF6E9C-A296-4DC0-B1DE-C23573B6F530}" srcOrd="1" destOrd="0" parTransId="{42D319E0-3C59-4A37-8B3B-01BDC371E20A}" sibTransId="{21E6CF89-04BA-4DCE-BAA2-68C12870FDCF}"/>
    <dgm:cxn modelId="{7B0479CF-C3C0-4D0D-991C-6D3F82722613}" type="presOf" srcId="{F6438177-0D9F-4B0A-B09D-145209D672B3}" destId="{83C06084-9967-43B4-BF99-33225C9F5B0C}" srcOrd="1" destOrd="0" presId="urn:microsoft.com/office/officeart/2005/8/layout/cycle7"/>
    <dgm:cxn modelId="{6BC23F92-5E8C-417E-900E-02B8100F35E0}" type="presOf" srcId="{21E6CF89-04BA-4DCE-BAA2-68C12870FDCF}" destId="{EF8C9336-3AAC-47AD-9275-2E4758F180EE}" srcOrd="0" destOrd="0" presId="urn:microsoft.com/office/officeart/2005/8/layout/cycle7"/>
    <dgm:cxn modelId="{BE5BAA69-3747-48CF-8287-82233853EE29}" type="presOf" srcId="{F6438177-0D9F-4B0A-B09D-145209D672B3}" destId="{279C3647-99BE-4C79-A672-78DA60867704}" srcOrd="0" destOrd="0" presId="urn:microsoft.com/office/officeart/2005/8/layout/cycle7"/>
    <dgm:cxn modelId="{3E3D527C-629D-4F20-956F-33F3DD752A27}" type="presOf" srcId="{E1A4FE65-E9C0-4AFC-8203-53A068103933}" destId="{113BFCE4-D087-4745-9395-975C456D2359}" srcOrd="1" destOrd="0" presId="urn:microsoft.com/office/officeart/2005/8/layout/cycle7"/>
    <dgm:cxn modelId="{DADEB458-B897-418F-834C-FC1B74402AF8}" type="presOf" srcId="{E1A4FE65-E9C0-4AFC-8203-53A068103933}" destId="{72123582-656F-406B-9D6A-C59DF206C8A2}" srcOrd="0" destOrd="0" presId="urn:microsoft.com/office/officeart/2005/8/layout/cycle7"/>
    <dgm:cxn modelId="{6925634C-5ABA-4D89-A539-AAF09DD887F0}" srcId="{83711191-9F02-472B-8C47-55AB8F7CA40C}" destId="{1B33B9C5-5BF1-42DF-A23B-57372443628F}" srcOrd="0" destOrd="0" parTransId="{1ACC4961-9315-424B-AFBF-CAD27A619405}" sibTransId="{D5AD942F-5C64-4CDC-9C7B-FFD14AA2899E}"/>
    <dgm:cxn modelId="{EF1A56AD-B73E-4A91-9E7F-6D701DCFB36F}" type="presParOf" srcId="{3CBC395A-0ED6-4F40-93DF-E88228D8F34C}" destId="{5FBC3376-ACFC-4CA8-BF61-54A648434BAC}" srcOrd="0" destOrd="0" presId="urn:microsoft.com/office/officeart/2005/8/layout/cycle7"/>
    <dgm:cxn modelId="{B0E89D41-68B5-4C8D-BE88-933BCE6250EC}" type="presParOf" srcId="{3CBC395A-0ED6-4F40-93DF-E88228D8F34C}" destId="{4C0D0744-0895-4DA1-9DE2-F9CDBC826BE1}" srcOrd="1" destOrd="0" presId="urn:microsoft.com/office/officeart/2005/8/layout/cycle7"/>
    <dgm:cxn modelId="{90F6933D-4AB4-49E5-AC77-D4BF75D0D5DF}" type="presParOf" srcId="{4C0D0744-0895-4DA1-9DE2-F9CDBC826BE1}" destId="{6E2D1280-B085-4136-BDCD-25CAB875F474}" srcOrd="0" destOrd="0" presId="urn:microsoft.com/office/officeart/2005/8/layout/cycle7"/>
    <dgm:cxn modelId="{AA29A167-ACB8-4721-98CA-D328BACF07D0}" type="presParOf" srcId="{3CBC395A-0ED6-4F40-93DF-E88228D8F34C}" destId="{DF8CEE29-60FD-4F00-A07D-F50BFD2557F6}" srcOrd="2" destOrd="0" presId="urn:microsoft.com/office/officeart/2005/8/layout/cycle7"/>
    <dgm:cxn modelId="{78D9D6CA-E092-4A52-9E73-9805E4C2DC4F}" type="presParOf" srcId="{3CBC395A-0ED6-4F40-93DF-E88228D8F34C}" destId="{EF8C9336-3AAC-47AD-9275-2E4758F180EE}" srcOrd="3" destOrd="0" presId="urn:microsoft.com/office/officeart/2005/8/layout/cycle7"/>
    <dgm:cxn modelId="{D814737F-C336-42AB-9E8B-1D88BAAFE506}" type="presParOf" srcId="{EF8C9336-3AAC-47AD-9275-2E4758F180EE}" destId="{C22A2C18-5973-4362-87DD-B8C0CF408CA1}" srcOrd="0" destOrd="0" presId="urn:microsoft.com/office/officeart/2005/8/layout/cycle7"/>
    <dgm:cxn modelId="{B5E58D10-7ADB-4CAE-A6B2-7980CD848F69}" type="presParOf" srcId="{3CBC395A-0ED6-4F40-93DF-E88228D8F34C}" destId="{1C1076B8-9A06-4305-AEEA-4D7207E71526}" srcOrd="4" destOrd="0" presId="urn:microsoft.com/office/officeart/2005/8/layout/cycle7"/>
    <dgm:cxn modelId="{0E293892-F6EF-4ADA-AF15-6B9ADC0C9686}" type="presParOf" srcId="{3CBC395A-0ED6-4F40-93DF-E88228D8F34C}" destId="{3BE27426-F264-4572-97D5-29284158DD1B}" srcOrd="5" destOrd="0" presId="urn:microsoft.com/office/officeart/2005/8/layout/cycle7"/>
    <dgm:cxn modelId="{934D1DED-3978-4F11-87D5-6584ED107F94}" type="presParOf" srcId="{3BE27426-F264-4572-97D5-29284158DD1B}" destId="{6393E7DE-EE6F-41A5-AA16-F9AB1E273DFA}" srcOrd="0" destOrd="0" presId="urn:microsoft.com/office/officeart/2005/8/layout/cycle7"/>
    <dgm:cxn modelId="{FA082BE8-5CD6-4F47-B8CC-6A014E99CB01}" type="presParOf" srcId="{3CBC395A-0ED6-4F40-93DF-E88228D8F34C}" destId="{4AB6810D-2E54-438E-96FC-380F8841767B}" srcOrd="6" destOrd="0" presId="urn:microsoft.com/office/officeart/2005/8/layout/cycle7"/>
    <dgm:cxn modelId="{0E745057-1754-42B3-8D6C-4E4A8281C41D}" type="presParOf" srcId="{3CBC395A-0ED6-4F40-93DF-E88228D8F34C}" destId="{72123582-656F-406B-9D6A-C59DF206C8A2}" srcOrd="7" destOrd="0" presId="urn:microsoft.com/office/officeart/2005/8/layout/cycle7"/>
    <dgm:cxn modelId="{E4D111FF-E7B8-495D-8397-7D3FA1B519EE}" type="presParOf" srcId="{72123582-656F-406B-9D6A-C59DF206C8A2}" destId="{113BFCE4-D087-4745-9395-975C456D2359}" srcOrd="0" destOrd="0" presId="urn:microsoft.com/office/officeart/2005/8/layout/cycle7"/>
    <dgm:cxn modelId="{D9E82A0E-9D71-45A6-B628-B4CECB957AB7}" type="presParOf" srcId="{3CBC395A-0ED6-4F40-93DF-E88228D8F34C}" destId="{9C89C110-FE8D-4CFD-901A-497AA8E158B4}" srcOrd="8" destOrd="0" presId="urn:microsoft.com/office/officeart/2005/8/layout/cycle7"/>
    <dgm:cxn modelId="{35C3D67E-8247-4901-B644-E9880901270D}" type="presParOf" srcId="{3CBC395A-0ED6-4F40-93DF-E88228D8F34C}" destId="{279C3647-99BE-4C79-A672-78DA60867704}" srcOrd="9" destOrd="0" presId="urn:microsoft.com/office/officeart/2005/8/layout/cycle7"/>
    <dgm:cxn modelId="{054F29A6-B135-4961-84E5-AE2F37996357}" type="presParOf" srcId="{279C3647-99BE-4C79-A672-78DA60867704}" destId="{83C06084-9967-43B4-BF99-33225C9F5B0C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C3376-ACFC-4CA8-BF61-54A648434BAC}">
      <dsp:nvSpPr>
        <dsp:cNvPr id="0" name=""/>
        <dsp:cNvSpPr/>
      </dsp:nvSpPr>
      <dsp:spPr>
        <a:xfrm>
          <a:off x="3136602" y="1500"/>
          <a:ext cx="1676995" cy="838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 Scraping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Sep’19</a:t>
          </a:r>
          <a:endParaRPr lang="en-US" sz="1500" kern="1200" dirty="0"/>
        </a:p>
      </dsp:txBody>
      <dsp:txXfrm>
        <a:off x="3161161" y="26059"/>
        <a:ext cx="1627877" cy="789379"/>
      </dsp:txXfrm>
    </dsp:sp>
    <dsp:sp modelId="{4C0D0744-0895-4DA1-9DE2-F9CDBC826BE1}">
      <dsp:nvSpPr>
        <dsp:cNvPr id="0" name=""/>
        <dsp:cNvSpPr/>
      </dsp:nvSpPr>
      <dsp:spPr>
        <a:xfrm rot="2160000">
          <a:off x="4658390" y="1088344"/>
          <a:ext cx="875084" cy="29347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746432" y="1147039"/>
        <a:ext cx="699000" cy="176084"/>
      </dsp:txXfrm>
    </dsp:sp>
    <dsp:sp modelId="{DF8CEE29-60FD-4F00-A07D-F50BFD2557F6}">
      <dsp:nvSpPr>
        <dsp:cNvPr id="0" name=""/>
        <dsp:cNvSpPr/>
      </dsp:nvSpPr>
      <dsp:spPr>
        <a:xfrm>
          <a:off x="5378268" y="1630165"/>
          <a:ext cx="1676995" cy="838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 Preprocessing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Oct’19</a:t>
          </a:r>
          <a:endParaRPr lang="en-US" sz="1500" kern="1200" dirty="0"/>
        </a:p>
      </dsp:txBody>
      <dsp:txXfrm>
        <a:off x="5402827" y="1654724"/>
        <a:ext cx="1627877" cy="789379"/>
      </dsp:txXfrm>
    </dsp:sp>
    <dsp:sp modelId="{EF8C9336-3AAC-47AD-9275-2E4758F180EE}">
      <dsp:nvSpPr>
        <dsp:cNvPr id="0" name=""/>
        <dsp:cNvSpPr/>
      </dsp:nvSpPr>
      <dsp:spPr>
        <a:xfrm rot="6480000">
          <a:off x="5351103" y="3220295"/>
          <a:ext cx="875084" cy="29347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5439145" y="3278990"/>
        <a:ext cx="699000" cy="176084"/>
      </dsp:txXfrm>
    </dsp:sp>
    <dsp:sp modelId="{1C1076B8-9A06-4305-AEEA-4D7207E71526}">
      <dsp:nvSpPr>
        <dsp:cNvPr id="0" name=""/>
        <dsp:cNvSpPr/>
      </dsp:nvSpPr>
      <dsp:spPr>
        <a:xfrm>
          <a:off x="4522028" y="4265402"/>
          <a:ext cx="1676995" cy="838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Algorithm for Segmentation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Nov’19 – Dec ‘19</a:t>
          </a:r>
          <a:endParaRPr lang="en-US" sz="1500" kern="1200" dirty="0"/>
        </a:p>
      </dsp:txBody>
      <dsp:txXfrm>
        <a:off x="4546587" y="4289961"/>
        <a:ext cx="1627877" cy="789379"/>
      </dsp:txXfrm>
    </dsp:sp>
    <dsp:sp modelId="{3BE27426-F264-4572-97D5-29284158DD1B}">
      <dsp:nvSpPr>
        <dsp:cNvPr id="0" name=""/>
        <dsp:cNvSpPr/>
      </dsp:nvSpPr>
      <dsp:spPr>
        <a:xfrm rot="10800000">
          <a:off x="3537557" y="4537913"/>
          <a:ext cx="875084" cy="29347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3625599" y="4596608"/>
        <a:ext cx="699000" cy="176084"/>
      </dsp:txXfrm>
    </dsp:sp>
    <dsp:sp modelId="{4AB6810D-2E54-438E-96FC-380F8841767B}">
      <dsp:nvSpPr>
        <dsp:cNvPr id="0" name=""/>
        <dsp:cNvSpPr/>
      </dsp:nvSpPr>
      <dsp:spPr>
        <a:xfrm>
          <a:off x="1751176" y="4265402"/>
          <a:ext cx="1676995" cy="838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Model Training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Jan’20 – Feb’20</a:t>
          </a:r>
          <a:endParaRPr lang="en-US" sz="1500" kern="1200" dirty="0"/>
        </a:p>
      </dsp:txBody>
      <dsp:txXfrm>
        <a:off x="1775735" y="4289961"/>
        <a:ext cx="1627877" cy="789379"/>
      </dsp:txXfrm>
    </dsp:sp>
    <dsp:sp modelId="{72123582-656F-406B-9D6A-C59DF206C8A2}">
      <dsp:nvSpPr>
        <dsp:cNvPr id="0" name=""/>
        <dsp:cNvSpPr/>
      </dsp:nvSpPr>
      <dsp:spPr>
        <a:xfrm rot="15120000">
          <a:off x="1724011" y="3220295"/>
          <a:ext cx="875084" cy="29347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1812053" y="3278990"/>
        <a:ext cx="699000" cy="176084"/>
      </dsp:txXfrm>
    </dsp:sp>
    <dsp:sp modelId="{9C89C110-FE8D-4CFD-901A-497AA8E158B4}">
      <dsp:nvSpPr>
        <dsp:cNvPr id="0" name=""/>
        <dsp:cNvSpPr/>
      </dsp:nvSpPr>
      <dsp:spPr>
        <a:xfrm>
          <a:off x="894936" y="1630165"/>
          <a:ext cx="1676995" cy="838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3D Visualization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Mar’20 – Apr’20</a:t>
          </a:r>
          <a:endParaRPr lang="en-US" sz="1500" kern="1200" dirty="0"/>
        </a:p>
      </dsp:txBody>
      <dsp:txXfrm>
        <a:off x="919495" y="1654724"/>
        <a:ext cx="1627877" cy="789379"/>
      </dsp:txXfrm>
    </dsp:sp>
    <dsp:sp modelId="{279C3647-99BE-4C79-A672-78DA60867704}">
      <dsp:nvSpPr>
        <dsp:cNvPr id="0" name=""/>
        <dsp:cNvSpPr/>
      </dsp:nvSpPr>
      <dsp:spPr>
        <a:xfrm rot="19440000">
          <a:off x="2416724" y="1088344"/>
          <a:ext cx="875084" cy="293474"/>
        </a:xfrm>
        <a:prstGeom prst="leftRightArrow">
          <a:avLst>
            <a:gd name="adj1" fmla="val 60000"/>
            <a:gd name="adj2" fmla="val 50000"/>
          </a:avLst>
        </a:prstGeom>
        <a:noFill/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504766" y="1147039"/>
        <a:ext cx="699000" cy="176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12/12/2019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12/12/2019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12/12/2019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21140"/>
            <a:ext cx="4098175" cy="3177380"/>
          </a:xfrm>
        </p:spPr>
        <p:txBody>
          <a:bodyPr>
            <a:normAutofit/>
          </a:bodyPr>
          <a:lstStyle/>
          <a:p>
            <a:r>
              <a:rPr lang="en-US" dirty="0"/>
              <a:t>Lesion Detection and Analysis in CT Scan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657600"/>
            <a:ext cx="4343398" cy="1524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FYP PROJECT Members</a:t>
            </a:r>
          </a:p>
          <a:p>
            <a:pPr>
              <a:lnSpc>
                <a:spcPct val="110000"/>
              </a:lnSpc>
            </a:pPr>
            <a:r>
              <a:rPr lang="en-US" dirty="0"/>
              <a:t> </a:t>
            </a:r>
            <a:r>
              <a:rPr lang="en-US" dirty="0" err="1" smtClean="0"/>
              <a:t>Slahuddin</a:t>
            </a:r>
            <a:r>
              <a:rPr lang="en-US" dirty="0" smtClean="0"/>
              <a:t> </a:t>
            </a:r>
            <a:r>
              <a:rPr lang="en-US" dirty="0" err="1" smtClean="0"/>
              <a:t>ch</a:t>
            </a:r>
            <a:r>
              <a:rPr lang="en-US" dirty="0" smtClean="0"/>
              <a:t>      - 16I-0060</a:t>
            </a:r>
            <a:br>
              <a:rPr lang="en-US" dirty="0" smtClean="0"/>
            </a:br>
            <a:r>
              <a:rPr lang="en-US" dirty="0" smtClean="0"/>
              <a:t> Abdul Masood    - 16I-0312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 Hajra khan          - 16I-0326</a:t>
            </a:r>
          </a:p>
          <a:p>
            <a:pPr marL="342900" indent="-342900">
              <a:lnSpc>
                <a:spcPct val="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9D5F6D8-EFA1-4FC5-B1F0-C55971B2C31A}"/>
              </a:ext>
            </a:extLst>
          </p:cNvPr>
          <p:cNvSpPr txBox="1">
            <a:spLocks/>
          </p:cNvSpPr>
          <p:nvPr/>
        </p:nvSpPr>
        <p:spPr>
          <a:xfrm>
            <a:off x="381000" y="5410200"/>
            <a:ext cx="3962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sz="2000" kern="120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Supervised By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MUhammad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Adnan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TARIQ</a:t>
            </a:r>
          </a:p>
        </p:txBody>
      </p:sp>
      <p:pic>
        <p:nvPicPr>
          <p:cNvPr id="6" name="Picture 5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4B67D68C-F59C-41A7-A86D-149BF9EA2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-30480"/>
            <a:ext cx="8801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58274097"/>
              </p:ext>
            </p:extLst>
          </p:nvPr>
        </p:nvGraphicFramePr>
        <p:xfrm>
          <a:off x="2032000" y="1600200"/>
          <a:ext cx="79502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981200"/>
            <a:ext cx="8991600" cy="4419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7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FYP Poster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00200"/>
            <a:ext cx="3505200" cy="5181600"/>
          </a:xfrm>
        </p:spPr>
      </p:pic>
    </p:spTree>
    <p:extLst>
      <p:ext uri="{BB962C8B-B14F-4D97-AF65-F5344CB8AC3E}">
        <p14:creationId xmlns:p14="http://schemas.microsoft.com/office/powerpoint/2010/main" val="128255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 smtClean="0"/>
              <a:t>Problem Statement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dirty="0" smtClean="0"/>
              <a:t>Time consuming analysis of a </a:t>
            </a:r>
            <a:r>
              <a:rPr lang="en-US" dirty="0"/>
              <a:t>single CT scan image.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dirty="0"/>
              <a:t>I</a:t>
            </a:r>
            <a:r>
              <a:rPr lang="en-US" dirty="0" smtClean="0"/>
              <a:t>nefficient </a:t>
            </a:r>
            <a:r>
              <a:rPr lang="en-US" dirty="0"/>
              <a:t>utilization of CT Machine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dirty="0" smtClean="0"/>
              <a:t>Redundant analysis of similar cases by radiologist</a:t>
            </a:r>
            <a:endParaRPr lang="en-US" sz="2000" dirty="0" smtClean="0"/>
          </a:p>
          <a:p>
            <a:pPr marL="0" indent="0">
              <a:buNone/>
            </a:pPr>
            <a:r>
              <a:rPr lang="en-US" sz="2800" b="1" u="sng" dirty="0" smtClean="0"/>
              <a:t>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Automatic lesion detection and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08B78D-C6BC-4C40-BEAC-8CE0CEDB4C0C}"/>
              </a:ext>
            </a:extLst>
          </p:cNvPr>
          <p:cNvSpPr/>
          <p:nvPr/>
        </p:nvSpPr>
        <p:spPr>
          <a:xfrm>
            <a:off x="723900" y="5446693"/>
            <a:ext cx="1074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The </a:t>
            </a:r>
            <a:r>
              <a:rPr lang="en-US" sz="2800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project does not intend to replace radiologists rather it </a:t>
            </a:r>
            <a:r>
              <a:rPr lang="en-US" sz="2800" dirty="0" smtClean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makes </a:t>
            </a:r>
            <a:r>
              <a:rPr lang="en-US" sz="2800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their job easier and efficient.</a:t>
            </a:r>
            <a:endParaRPr lang="en-US" sz="28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5428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Process Flow Diagram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4648200" cy="5181600"/>
          </a:xfrm>
        </p:spPr>
      </p:pic>
    </p:spTree>
    <p:extLst>
      <p:ext uri="{BB962C8B-B14F-4D97-AF65-F5344CB8AC3E}">
        <p14:creationId xmlns:p14="http://schemas.microsoft.com/office/powerpoint/2010/main" val="189167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 done since FYP-I Mid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Segmentation of lesion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Model Training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Mask Generation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Frontend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04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27" y="1600200"/>
            <a:ext cx="6488073" cy="5257800"/>
          </a:xfrm>
        </p:spPr>
      </p:pic>
      <p:sp>
        <p:nvSpPr>
          <p:cNvPr id="10" name="Oval 9"/>
          <p:cNvSpPr/>
          <p:nvPr/>
        </p:nvSpPr>
        <p:spPr>
          <a:xfrm>
            <a:off x="6716486" y="2290354"/>
            <a:ext cx="762000" cy="228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5800" y="2252254"/>
            <a:ext cx="914400" cy="304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81800" y="3209108"/>
            <a:ext cx="838200" cy="304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41076" y="4012474"/>
            <a:ext cx="874123" cy="304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19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 </a:t>
            </a:r>
            <a:r>
              <a:rPr lang="en-US" dirty="0" smtClean="0"/>
              <a:t>to be done in FYP-II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Iteration addition in frontend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Analysis of lesion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Ascertain Shape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Ascertain Surface Type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Position with respect to vertebrae (optional)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Organs involved (optional)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Improve accuracy of trained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87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9829800" cy="2057400"/>
          </a:xfrm>
        </p:spPr>
        <p:txBody>
          <a:bodyPr/>
          <a:lstStyle/>
          <a:p>
            <a:pPr algn="ctr"/>
            <a:r>
              <a:rPr lang="en-US" dirty="0" smtClean="0"/>
              <a:t>Implementation/Demonstration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 algn="ctr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08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YP1-FinalDemo-F19-22-D-LDCTSc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2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6600" dirty="0" smtClean="0"/>
              <a:t>         Any Questions?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90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2805</TotalTime>
  <Words>120</Words>
  <Application>Microsoft Office PowerPoint</Application>
  <PresentationFormat>Widescreen</PresentationFormat>
  <Paragraphs>43</Paragraphs>
  <Slides>11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Medium</vt:lpstr>
      <vt:lpstr>Times New Roman</vt:lpstr>
      <vt:lpstr>Wingdings</vt:lpstr>
      <vt:lpstr>Medical Design 16x9</vt:lpstr>
      <vt:lpstr>Lesion Detection and Analysis in CT Scan </vt:lpstr>
      <vt:lpstr>Overview</vt:lpstr>
      <vt:lpstr>Project Process Flow Diagram </vt:lpstr>
      <vt:lpstr>Work done since FYP-I Mid Evaluation</vt:lpstr>
      <vt:lpstr>Use case diagram</vt:lpstr>
      <vt:lpstr>Work to be done in FYP-II</vt:lpstr>
      <vt:lpstr>Implementation/Demonstration</vt:lpstr>
      <vt:lpstr>PowerPoint Presentation</vt:lpstr>
      <vt:lpstr>         Any Questions?</vt:lpstr>
      <vt:lpstr>Timeline</vt:lpstr>
      <vt:lpstr>FYP Poster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Lesion Detection and Analysis in CT Scan images</dc:title>
  <dc:creator>Slahuddin chaudhary</dc:creator>
  <cp:lastModifiedBy>Hajra Khan</cp:lastModifiedBy>
  <cp:revision>76</cp:revision>
  <dcterms:created xsi:type="dcterms:W3CDTF">2019-08-25T04:19:14Z</dcterms:created>
  <dcterms:modified xsi:type="dcterms:W3CDTF">2019-12-12T11:09:19Z</dcterms:modified>
</cp:coreProperties>
</file>